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d0b4176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d0b4176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d0b4176f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d0b4176f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d0b4176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d0b4176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0b4176f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d0b4176f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d0b4176f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d0b4176f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d0b4176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d0b4176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d0b4176f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d0b4176f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d0b4176f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d0b4176f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d0b4176f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d0b4176f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d0b4176f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d0b4176f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0b4176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0b4176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d0b4176fa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d0b4176f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d0b4176f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d0b4176f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0b4176f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0b4176f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d0b4176f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d0b4176f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d0b4176f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d0b4176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d0b4176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d0b4176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0b4176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0b4176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d0b4176f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d0b4176f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d0b4176f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d0b4176f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d0b4176f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d0b4176f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d0b4176f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d0b4176f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d0b4176f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d0b4176f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d0b4176f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d0b4176f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d0b4176f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d0b4176f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d0b4176f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d0b4176f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d0b4176f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d0b4176f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d0b4176f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d0b4176f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d0b4176f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d0b4176f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d0b4176f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d0b4176f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d0b4176f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d0b4176f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d0b4176f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d0b4176f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d0b4176f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d0b4176f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0b4176f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0b4176f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d0b4176f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d0b4176f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d0b4176f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d0b4176f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d0b4176f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d0b4176f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d0b4176f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d0b4176f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d0b4176f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d0b4176f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d0b4176f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d0b4176f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d0b4176f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d0b4176f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d0b4176f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d0b4176f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d0b4176f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d0b4176f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d0b4176f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d0b4176f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d0b4176f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d0b4176f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d0b4176f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d0b4176f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d0b4176f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d0b4176f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d0b4176f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d0b4176f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d0b4176f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d0b4176f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d0b4176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d0b4176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d0b4176f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d0b4176f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d0b4176f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d0b4176f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d0b4176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d0b4176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ncf.io/projects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ncf/toc/blob/master/process/graduation_criteria.adoc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.to/hayleydenb/kubernetes-open-sourced-their-security-audit-that-s-awesome-4ajf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github.com/helm/community/tree/master/security-audit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github.com/helm/community/tree/master/security-assurance-case" TargetMode="External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snyk.io/helm-report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nyk-labs/helm-snyk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helm/charts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10.jpg"/><Relationship Id="rId5" Type="http://schemas.openxmlformats.org/officeDocument/2006/relationships/image" Target="../media/image24.jpg"/><Relationship Id="rId6" Type="http://schemas.openxmlformats.org/officeDocument/2006/relationships/image" Target="../media/image2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nyk.io/wp-content/uploads/helm-report.pdf" TargetMode="External"/><Relationship Id="rId4" Type="http://schemas.openxmlformats.org/officeDocument/2006/relationships/hyperlink" Target="https://github.com/helm/community/tree/master/security-audit" TargetMode="External"/><Relationship Id="rId5" Type="http://schemas.openxmlformats.org/officeDocument/2006/relationships/hyperlink" Target="https://github.com/helm/community/tree/master/security-assurance-case" TargetMode="External"/><Relationship Id="rId6" Type="http://schemas.openxmlformats.org/officeDocument/2006/relationships/hyperlink" Target="https://github.com/snyk-labs/helm-snyk" TargetMode="External"/><Relationship Id="rId7" Type="http://schemas.openxmlformats.org/officeDocument/2006/relationships/hyperlink" Target="https://helm.sh/docs/chart_best_practices/" TargetMode="External"/><Relationship Id="rId8" Type="http://schemas.openxmlformats.org/officeDocument/2006/relationships/image" Target="../media/image2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twitter.com/hayleydenb" TargetMode="External"/><Relationship Id="rId4" Type="http://schemas.openxmlformats.org/officeDocument/2006/relationships/hyperlink" Target="https://dev.to/hayleydenb" TargetMode="External"/><Relationship Id="rId5" Type="http://schemas.openxmlformats.org/officeDocument/2006/relationships/image" Target="../media/image2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ncf.io/projects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09550"/>
            <a:ext cx="8520600" cy="12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Uncharted Territories: Discovering Vulnerabilities in Public Helm Charts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836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KubeCon/Cloud Native Con Europe 2020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Hayley Denbraver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835" y="2890300"/>
            <a:ext cx="5536325" cy="16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2025"/>
            <a:ext cx="8839199" cy="455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00" y="152400"/>
            <a:ext cx="8044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1163"/>
            <a:ext cx="8839202" cy="426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323600" y="2087675"/>
            <a:ext cx="8475900" cy="68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50" y="584771"/>
            <a:ext cx="3061398" cy="2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200" y="584773"/>
            <a:ext cx="4846450" cy="1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3697"/>
          <a:stretch/>
        </p:blipFill>
        <p:spPr>
          <a:xfrm>
            <a:off x="4104200" y="2470975"/>
            <a:ext cx="2724150" cy="2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90250" y="-139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6825"/>
            <a:ext cx="8839198" cy="350984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6825"/>
            <a:ext cx="8839198" cy="350984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125"/>
            <a:ext cx="8839199" cy="4195228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9"/>
          <p:cNvSpPr/>
          <p:nvPr/>
        </p:nvSpPr>
        <p:spPr>
          <a:xfrm>
            <a:off x="7197375" y="3568675"/>
            <a:ext cx="418800" cy="296400"/>
          </a:xfrm>
          <a:prstGeom prst="roundRect">
            <a:avLst>
              <a:gd fmla="val 16667" name="adj"/>
            </a:avLst>
          </a:prstGeom>
          <a:solidFill>
            <a:srgbClr val="F5CB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0700"/>
            <a:ext cx="8839199" cy="340210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71236" t="0"/>
          <a:stretch/>
        </p:blipFill>
        <p:spPr>
          <a:xfrm>
            <a:off x="134800" y="1095925"/>
            <a:ext cx="2542425" cy="29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Ahoy!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425" y="698664"/>
            <a:ext cx="3693750" cy="3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71236" t="0"/>
          <a:stretch/>
        </p:blipFill>
        <p:spPr>
          <a:xfrm>
            <a:off x="134800" y="1095925"/>
            <a:ext cx="2542425" cy="29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type="title"/>
          </p:nvPr>
        </p:nvSpPr>
        <p:spPr>
          <a:xfrm>
            <a:off x="3335825" y="2030850"/>
            <a:ext cx="63678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Charts</a:t>
            </a:r>
            <a:endParaRPr sz="4900"/>
          </a:p>
        </p:txBody>
      </p:sp>
      <p:sp>
        <p:nvSpPr>
          <p:cNvPr id="172" name="Google Shape;172;p32"/>
          <p:cNvSpPr/>
          <p:nvPr/>
        </p:nvSpPr>
        <p:spPr>
          <a:xfrm>
            <a:off x="2722075" y="2375550"/>
            <a:ext cx="668100" cy="2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71236" t="0"/>
          <a:stretch/>
        </p:blipFill>
        <p:spPr>
          <a:xfrm>
            <a:off x="134800" y="1095925"/>
            <a:ext cx="2542425" cy="29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type="title"/>
          </p:nvPr>
        </p:nvSpPr>
        <p:spPr>
          <a:xfrm>
            <a:off x="3335825" y="2030850"/>
            <a:ext cx="63678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Charts</a:t>
            </a:r>
            <a:endParaRPr sz="4900"/>
          </a:p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6015475" y="2030850"/>
            <a:ext cx="63678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Images</a:t>
            </a:r>
            <a:endParaRPr sz="4900"/>
          </a:p>
        </p:txBody>
      </p:sp>
      <p:sp>
        <p:nvSpPr>
          <p:cNvPr id="180" name="Google Shape;180;p33"/>
          <p:cNvSpPr/>
          <p:nvPr/>
        </p:nvSpPr>
        <p:spPr>
          <a:xfrm>
            <a:off x="2722075" y="2375550"/>
            <a:ext cx="668100" cy="2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5412825" y="2375550"/>
            <a:ext cx="668100" cy="2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490250" y="-139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 Chart Security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075" y="152400"/>
            <a:ext cx="69438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025"/>
            <a:ext cx="8839199" cy="228546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425"/>
            <a:ext cx="8839199" cy="4372638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00" y="152400"/>
            <a:ext cx="6785397" cy="4838701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8875"/>
            <a:ext cx="8839199" cy="424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00" y="152400"/>
            <a:ext cx="83236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b="48381" l="0" r="0" t="0"/>
          <a:stretch/>
        </p:blipFill>
        <p:spPr>
          <a:xfrm>
            <a:off x="1871225" y="415550"/>
            <a:ext cx="5401555" cy="431240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Hayley Denbraver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@hayleydenb</a:t>
            </a:r>
            <a:endParaRPr sz="4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625" y="980038"/>
            <a:ext cx="2415176" cy="18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625" y="2791413"/>
            <a:ext cx="2415174" cy="137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922827" y="523027"/>
            <a:ext cx="5298350" cy="4097449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3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922827" y="523027"/>
            <a:ext cx="5298350" cy="4097449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25" y="0"/>
            <a:ext cx="7579142" cy="5143501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44"/>
          <p:cNvSpPr/>
          <p:nvPr/>
        </p:nvSpPr>
        <p:spPr>
          <a:xfrm>
            <a:off x="7261400" y="237300"/>
            <a:ext cx="743400" cy="3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63" y="152400"/>
            <a:ext cx="5026871" cy="48387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428" y="0"/>
            <a:ext cx="6903147" cy="51435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46"/>
          <p:cNvSpPr/>
          <p:nvPr/>
        </p:nvSpPr>
        <p:spPr>
          <a:xfrm>
            <a:off x="6628600" y="300575"/>
            <a:ext cx="822600" cy="3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Bounds</a:t>
            </a:r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Restriction Bypass</a:t>
            </a:r>
            <a:endParaRPr/>
          </a:p>
        </p:txBody>
      </p:sp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Pointer Dereference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type="title"/>
          </p:nvPr>
        </p:nvSpPr>
        <p:spPr>
          <a:xfrm>
            <a:off x="490250" y="-139925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 for me?</a:t>
            </a:r>
            <a:endParaRPr/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Remediation</a:t>
            </a:r>
            <a:endParaRPr/>
          </a:p>
        </p:txBody>
      </p:sp>
      <p:pic>
        <p:nvPicPr>
          <p:cNvPr id="279" name="Google Shape;279;p51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Hayley Denbraver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@hayleydenb</a:t>
            </a:r>
            <a:endParaRPr sz="40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200" y="2759175"/>
            <a:ext cx="2375700" cy="1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50" y="498301"/>
            <a:ext cx="1697850" cy="226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Tools with Open Eyes</a:t>
            </a:r>
            <a:endParaRPr/>
          </a:p>
        </p:txBody>
      </p:sp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All Vectors</a:t>
            </a:r>
            <a:endParaRPr/>
          </a:p>
        </p:txBody>
      </p:sp>
      <p:pic>
        <p:nvPicPr>
          <p:cNvPr id="291" name="Google Shape;291;p53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Charts</a:t>
            </a:r>
            <a:endParaRPr/>
          </a:p>
        </p:txBody>
      </p:sp>
      <p:pic>
        <p:nvPicPr>
          <p:cNvPr id="297" name="Google Shape;297;p54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490250" y="-139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your security game </a:t>
            </a:r>
            <a:endParaRPr/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 Best Practices</a:t>
            </a:r>
            <a:endParaRPr/>
          </a:p>
        </p:txBody>
      </p:sp>
      <p:pic>
        <p:nvPicPr>
          <p:cNvPr id="309" name="Google Shape;309;p56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Migrate to Helm 3</a:t>
            </a:r>
            <a:endParaRPr/>
          </a:p>
        </p:txBody>
      </p:sp>
      <p:pic>
        <p:nvPicPr>
          <p:cNvPr id="315" name="Google Shape;315;p57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Lose What you Don’t Use</a:t>
            </a:r>
            <a:endParaRPr/>
          </a:p>
        </p:txBody>
      </p:sp>
      <p:pic>
        <p:nvPicPr>
          <p:cNvPr id="321" name="Google Shape;321;p58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type="title"/>
          </p:nvPr>
        </p:nvSpPr>
        <p:spPr>
          <a:xfrm>
            <a:off x="549963" y="526350"/>
            <a:ext cx="83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Configuration</a:t>
            </a:r>
            <a:endParaRPr/>
          </a:p>
        </p:txBody>
      </p:sp>
      <p:pic>
        <p:nvPicPr>
          <p:cNvPr id="327" name="Google Shape;327;p59"/>
          <p:cNvPicPr preferRelativeResize="0"/>
          <p:nvPr/>
        </p:nvPicPr>
        <p:blipFill rotWithShape="1">
          <a:blip r:embed="rId3">
            <a:alphaModFix/>
          </a:blip>
          <a:srcRect b="13230" l="0" r="64166" t="-13230"/>
          <a:stretch/>
        </p:blipFill>
        <p:spPr>
          <a:xfrm>
            <a:off x="0" y="-5865353"/>
            <a:ext cx="9144000" cy="777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title"/>
          </p:nvPr>
        </p:nvSpPr>
        <p:spPr>
          <a:xfrm>
            <a:off x="311700" y="1515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>
            <p:ph type="title"/>
          </p:nvPr>
        </p:nvSpPr>
        <p:spPr>
          <a:xfrm>
            <a:off x="311700" y="1515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 Maintainers</a:t>
            </a:r>
            <a:endParaRPr/>
          </a:p>
        </p:txBody>
      </p:sp>
      <p:pic>
        <p:nvPicPr>
          <p:cNvPr id="339" name="Google Shape;3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Hayley Denbraver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@hayleydenb</a:t>
            </a:r>
            <a:endParaRPr sz="40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674" y="3270050"/>
            <a:ext cx="1239924" cy="16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914565" y="2865338"/>
            <a:ext cx="2348670" cy="176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22678" l="26833" r="16628" t="20496"/>
          <a:stretch/>
        </p:blipFill>
        <p:spPr>
          <a:xfrm rot="-5400000">
            <a:off x="6034551" y="531738"/>
            <a:ext cx="2266498" cy="17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23592" l="38519" r="24230" t="18369"/>
          <a:stretch/>
        </p:blipFill>
        <p:spPr>
          <a:xfrm rot="-5400000">
            <a:off x="6432675" y="2650801"/>
            <a:ext cx="1470249" cy="17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/>
          <p:nvPr>
            <p:ph type="title"/>
          </p:nvPr>
        </p:nvSpPr>
        <p:spPr>
          <a:xfrm>
            <a:off x="311700" y="1515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Sarah Conway, Gareth Rushgrove, Jeff McLean, Liran Tal</a:t>
            </a:r>
            <a:endParaRPr sz="2500"/>
          </a:p>
        </p:txBody>
      </p:sp>
      <p:pic>
        <p:nvPicPr>
          <p:cNvPr id="345" name="Google Shape;3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>
            <p:ph type="title"/>
          </p:nvPr>
        </p:nvSpPr>
        <p:spPr>
          <a:xfrm>
            <a:off x="311700" y="1515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Growth Labs (@GrowthLabsMKTG)</a:t>
            </a:r>
            <a:endParaRPr sz="28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7" name="Google Shape;357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Helm Chart Security Report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Helm Security Audit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5"/>
              </a:rPr>
              <a:t>Helm Security Assurance Case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6"/>
              </a:rPr>
              <a:t>Snyk’s Helm Plugin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7"/>
              </a:rPr>
              <a:t>Helm Best Practices</a:t>
            </a:r>
            <a:endParaRPr sz="2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64"/>
          <p:cNvPicPr preferRelativeResize="0"/>
          <p:nvPr/>
        </p:nvPicPr>
        <p:blipFill rotWithShape="1">
          <a:blip r:embed="rId8">
            <a:alphaModFix/>
          </a:blip>
          <a:srcRect b="0" l="31637" r="32329" t="0"/>
          <a:stretch/>
        </p:blipFill>
        <p:spPr>
          <a:xfrm>
            <a:off x="5185050" y="1178725"/>
            <a:ext cx="3294600" cy="27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Hayley Denbraver</a:t>
            </a:r>
            <a:endParaRPr/>
          </a:p>
        </p:txBody>
      </p:sp>
      <p:sp>
        <p:nvSpPr>
          <p:cNvPr id="364" name="Google Shape;364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Software Engineer, Developer Advocate, Technical Content Creator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@hayleydenb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dev.to/hayleydenb</a:t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 rotWithShape="1">
          <a:blip r:embed="rId5">
            <a:alphaModFix/>
          </a:blip>
          <a:srcRect b="0" l="31637" r="32329" t="0"/>
          <a:stretch/>
        </p:blipFill>
        <p:spPr>
          <a:xfrm>
            <a:off x="5185050" y="1178725"/>
            <a:ext cx="3294600" cy="27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type="title"/>
          </p:nvPr>
        </p:nvSpPr>
        <p:spPr>
          <a:xfrm>
            <a:off x="490250" y="-139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371" name="Google Shape;3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talk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00" y="1369363"/>
            <a:ext cx="4004225" cy="22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730000" y="3549675"/>
            <a:ext cx="2862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Giphy original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Map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CNCF + 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Helm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Helm Chart 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does this Mean for Me?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Up your Security Game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8825"/>
            <a:ext cx="42291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90250" y="-139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CNCF + Security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7444"/>
            <a:ext cx="9144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25" y="152400"/>
            <a:ext cx="85115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